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779C-CE17-46DA-963C-4493A1058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5EC2F-6391-4ACF-84BC-B9BEA7627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0D7E2-7ECE-458E-BD11-9141E3C8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E756F-A158-4AEC-AA48-C9AF75B6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F465D-5C13-4422-83FB-C987A3B8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305A-A8F8-4E57-A026-5451961D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0252F-2ADF-451A-AA13-ADAF9CC6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672B-C01C-4877-8B31-3B81B7BF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C221-1E46-425F-920B-566335BA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5388-3387-4F72-B223-7B3E143E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8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B52CF-A1B7-4CC6-BE6E-FC50F3683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C9E6D-21DC-4266-9CA9-5C90A424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6DE96-EDA4-46DE-931B-9275927B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37E72-268E-49BE-B42A-1E8CD4A9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B0CC-54A9-46AC-8ADB-4864B341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1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7EA4-E9AC-48D9-8558-8AA75163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5A27-B10B-4AB2-8235-E2093772B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8548-F3A3-4546-BF94-07DBA5DC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47EF7-725E-4539-A39B-62C29909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8CAA-6980-442A-A8C0-DDA7232D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2369-4A29-4B28-9CD5-505BBCAC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50A8A-4480-4A82-AD5C-B6069F4F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1F959-C5DF-4C4D-AED3-98D2B541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E282B-B713-4384-95FA-42050F7D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A4F13-1C4B-4631-830C-DB2EF9C8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3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C29C-D040-4F6B-BBB9-0597C561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008F7-101C-4D21-B4A8-168ADF7BE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F879-0B51-44C3-8CBB-40A9AA0C1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CCA39-3BA4-4701-920B-666C005C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7277F-1F57-4769-9FB5-F190FD14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F637B-93E3-43F6-9E1B-288EF081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6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47D5-7807-421C-A3F9-BB9241C3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B116-909B-4BB2-B09E-6ED2478BB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7728A-568C-424C-8CB2-D74D04A6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5396A-05F0-4535-BD70-2870F582F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56B9E-D668-40A1-B800-6E68BFAEF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673376-6F58-47C2-BF41-898203934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26DAC-FDF5-414D-B4D7-2C061D3E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D38A7-F28A-4D07-8A36-C7727281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C06C-6DDA-45F7-A9E1-06FF2C8D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361D-ED18-48C8-9A3A-2FFC85C7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7648B-DA58-4740-BF55-6A51D299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766AA-B371-4D2E-9398-1DCF91A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5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12A1-D1CA-4F53-80D2-903C81F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EF78E-2F57-4729-A1C4-BA206E3F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3B14-E731-4F37-B77F-49EA1E7F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13E5-AC18-4E58-ACAC-B07CF8EF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93CA-D520-432C-B440-A74022C0E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07F8B-6412-4E1A-95BE-46A1DF362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C24F-0A0B-448F-B055-FD2F1A95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2B15F-92A4-4FA9-A8F6-1622B753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51E59-CD06-4624-963F-B23DFB3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2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AD1E2-8498-4F74-ABDF-A4ACC0BE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2D639-3F5D-43ED-927B-27082C40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581F-606F-4184-B773-FF2435AF3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A49D-A4FE-445E-8103-F757425A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610B6-8716-4D49-AB17-9A19B074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ADE6-CF30-463C-9087-5C005827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5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81EAB5-0CC9-4D15-BF4D-7ECD3F8B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7C9E-D499-4293-A5B0-1DC3820D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0C74-2463-4033-9EC9-3A11535DF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11B9D-59D8-4F7B-B855-B3CAA9AE83FB}" type="datetimeFigureOut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065A1-12C9-4476-A59E-33CAAD420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2F5DD-38E1-4226-B7B7-27A81FAC2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E0BD-E78B-4A0E-B0FA-9FD1996E94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B036-D02C-459D-BB46-451D77350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0DD28-446D-438E-87DC-5D74C86AA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A2FFAE8-7BA0-45A1-8C8F-F0E567DC7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2115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4" imgW="4572042" imgH="3429229" progId="PowerPoint.Show.12">
                  <p:embed/>
                </p:oleObj>
              </mc:Choice>
              <mc:Fallback>
                <p:oleObj name="Presentation" r:id="rId4" imgW="4572042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940850-FC64-49E8-B7E7-DD2A6D356FC4}"/>
              </a:ext>
            </a:extLst>
          </p:cNvPr>
          <p:cNvSpPr txBox="1"/>
          <p:nvPr/>
        </p:nvSpPr>
        <p:spPr>
          <a:xfrm>
            <a:off x="1020417" y="676216"/>
            <a:ext cx="194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تربية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C6D4A-8CE5-4136-AAE9-AED9DC6E4C68}"/>
              </a:ext>
            </a:extLst>
          </p:cNvPr>
          <p:cNvSpPr txBox="1"/>
          <p:nvPr/>
        </p:nvSpPr>
        <p:spPr>
          <a:xfrm>
            <a:off x="1245704" y="980759"/>
            <a:ext cx="183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الأساسي</a:t>
            </a:r>
            <a:r>
              <a:rPr lang="ar-EG" dirty="0"/>
              <a:t> </a:t>
            </a:r>
            <a:r>
              <a:rPr lang="ar-EG" sz="2000" dirty="0"/>
              <a:t>الرابع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5C4AD-33B2-4406-B78E-13DC565BF7A0}"/>
              </a:ext>
            </a:extLst>
          </p:cNvPr>
          <p:cNvSpPr txBox="1"/>
          <p:nvPr/>
        </p:nvSpPr>
        <p:spPr>
          <a:xfrm>
            <a:off x="463826" y="1272889"/>
            <a:ext cx="2504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dirty="0"/>
              <a:t>أيار 2021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95427-E3BE-4904-B015-51FD7E50E4DA}"/>
              </a:ext>
            </a:extLst>
          </p:cNvPr>
          <p:cNvSpPr txBox="1"/>
          <p:nvPr/>
        </p:nvSpPr>
        <p:spPr>
          <a:xfrm>
            <a:off x="4167808" y="3909952"/>
            <a:ext cx="404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dirty="0"/>
              <a:t>الثالث:أعمال البلديّة ص 66-67</a:t>
            </a:r>
            <a:endParaRPr lang="en-US" sz="2400" dirty="0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CDE88D-3BDD-4897-B260-7F38E9CDF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0610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C371-48DF-4B87-8B01-B37FD3DE5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خلاصة للحفظ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36D9-A9B7-4E15-A314-58B9A249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/>
              <a:t>البلدية هي أدارة محلية تنشأ في المدن و القرى.</a:t>
            </a:r>
          </a:p>
          <a:p>
            <a:pPr algn="r"/>
            <a:endParaRPr lang="ar-EG" sz="2400" dirty="0"/>
          </a:p>
          <a:p>
            <a:pPr algn="r"/>
            <a:r>
              <a:rPr lang="ar-EG" sz="2400" dirty="0"/>
              <a:t>ينتخب الأهالي أعضاءها ليعملوا على تنمية قراهم و مدنهم و حل قضاياهم المشتركة .</a:t>
            </a:r>
          </a:p>
          <a:p>
            <a:pPr algn="r"/>
            <a:endParaRPr lang="ar-EG" sz="2400" dirty="0"/>
          </a:p>
          <a:p>
            <a:pPr algn="r"/>
            <a:r>
              <a:rPr lang="ar-EG" sz="2400" dirty="0"/>
              <a:t>تسهم البلدية في تنمية القرى و البلدات و المدن و تقوم بالأعمال التي تحسّن أوضاع الطرق و الأرصفة و الحدائق و الملاعب .</a:t>
            </a:r>
            <a:endParaRPr lang="en-US" sz="24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8B276-1ADE-4473-8017-5B7F89AF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652" y="1385888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334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B484-FC28-4F8E-BF90-022A1019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400" dirty="0"/>
              <a:t>خلاصة للحفظ (تابع)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C487-A29D-482D-BC60-40347A88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dirty="0"/>
              <a:t>نتعاون مع البلدية لتبقى مدننا و قرانا جميلة ونظيفة </a:t>
            </a:r>
          </a:p>
          <a:p>
            <a:pPr algn="r"/>
            <a:r>
              <a:rPr lang="ar-EG" sz="2400" dirty="0"/>
              <a:t>.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16B857-A275-47A5-B1C6-BF600207D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992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3FE4-4949-4DFB-B062-B5D33FB4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3600" u="sng" dirty="0">
                <a:solidFill>
                  <a:srgbClr val="FF0000"/>
                </a:solidFill>
              </a:rPr>
              <a:t>أهداف الدرس </a:t>
            </a:r>
            <a:r>
              <a:rPr lang="ar-EG" sz="2800" dirty="0"/>
              <a:t>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7E3F-29FD-448D-9EEE-944F178D8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dirty="0"/>
              <a:t>.</a:t>
            </a:r>
          </a:p>
          <a:p>
            <a:pPr marL="0" indent="0" algn="r">
              <a:buNone/>
            </a:pPr>
            <a:r>
              <a:rPr lang="ar-EG" dirty="0"/>
              <a:t>نتعرّف الى أعمال البلديّة و اختصاصها .</a:t>
            </a:r>
          </a:p>
          <a:p>
            <a:pPr marL="0" indent="0" algn="r">
              <a:buNone/>
            </a:pPr>
            <a:endParaRPr lang="ar-EG" dirty="0"/>
          </a:p>
          <a:p>
            <a:pPr marL="0" indent="0" algn="r">
              <a:buNone/>
            </a:pPr>
            <a:r>
              <a:rPr lang="ar-EG" dirty="0"/>
              <a:t>نتعاون مع البلديّة لتبقى مدننا و قرانا جميلة و نظيفة 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C41FF5-7EAB-4254-B135-8A29B49B3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9460" y="1520825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0761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140F-34DE-4377-AB25-E881A292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b="1" dirty="0">
                <a:solidFill>
                  <a:srgbClr val="FF0000"/>
                </a:solidFill>
              </a:rPr>
              <a:t>البلديّة هي أدارة محلّية ,تنشأ في المدن و القرى  أو مجموعة من القرى و اختصاصها كلّ عمل ذي منفعة عامّة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334A5-F03C-452D-AA49-C846DE1CC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1690688"/>
            <a:ext cx="12311270" cy="5167312"/>
          </a:xfr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DAC499-9784-4695-9A70-9ABF6AE15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7764" y="3140764"/>
            <a:ext cx="593035" cy="593035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1114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D3A8-2A52-41F9-8B2D-13EA5E8B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b="1" dirty="0">
                <a:solidFill>
                  <a:srgbClr val="FF0000"/>
                </a:solidFill>
              </a:rPr>
              <a:t>أبرز أعمال البلدية :الحفاظ على النظافة العامّة ,أعمال تنظيف الشوارع </a:t>
            </a:r>
            <a:r>
              <a:rPr lang="ar-EG" sz="2400" dirty="0">
                <a:solidFill>
                  <a:srgbClr val="FF0000"/>
                </a:solidFill>
              </a:rPr>
              <a:t>و </a:t>
            </a:r>
            <a:r>
              <a:rPr lang="ar-EG" sz="2400" b="1" dirty="0">
                <a:solidFill>
                  <a:srgbClr val="FF0000"/>
                </a:solidFill>
              </a:rPr>
              <a:t>الطرقات </a:t>
            </a:r>
            <a:r>
              <a:rPr lang="ar-EG" sz="2400" b="1" dirty="0"/>
              <a:t>.</a:t>
            </a: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189EB5-5A1E-4742-8CB3-C35000A59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89CA84-2985-4E81-8B1E-FA7D3A02D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726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31E7-6838-428D-88CA-A6647144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و أيضا"أنشاء الأرصفة و صيانة شبكات المجارير العامّة </a:t>
            </a:r>
            <a:r>
              <a:rPr lang="ar-EG" sz="2400" dirty="0"/>
              <a:t>.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6DBA29-1704-44AA-BD87-0BD2649AD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814"/>
            <a:ext cx="6337024" cy="51673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03EF6-5E64-43BB-9407-AF646A6A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24" y="1690688"/>
            <a:ext cx="5854976" cy="51673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F4E57-D041-409F-A301-336707C19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1615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A76B-3490-4835-9AA9-79AF16D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و من أعمالها : تصليح مصابيح الأنارة و صيانتها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F4877-A03D-45C8-B592-D683D3CC9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3594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7D567-DD58-493A-81AC-C459D9779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096000" cy="516731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3AFD5D-57B5-468F-922E-09F3950B4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9319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140F-5713-45B5-B494-BDA35C34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b="1" dirty="0">
                <a:solidFill>
                  <a:srgbClr val="FF0000"/>
                </a:solidFill>
              </a:rPr>
              <a:t>من مسؤولياتها أيضا": تجميل البيئة و أقامة المشاريع على سبيل المثال :أنشاء الحدائق و المتنزهات العامة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E74E6-6F70-4C85-900E-531647BC5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49" y="1690688"/>
            <a:ext cx="6563551" cy="5024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EF765D-D7AA-472A-B48E-3ED93AF31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628449" cy="502412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1BC707-FFCF-4FA7-8D10-25A5D13B4D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2397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3FF1-108E-48F7-8519-8F0C6ED9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و ايضا" : أنشاء المكتبات العامة التي تفتح أبوابها أمام عشّاق القراءة </a:t>
            </a:r>
            <a:r>
              <a:rPr lang="ar-EG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C6C8E-E2E4-4D97-AC9C-A1CED52E6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46" y="1690688"/>
            <a:ext cx="3084444" cy="51673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D5075-B4F8-40B5-8039-F703CCC70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90" y="1690689"/>
            <a:ext cx="4185410" cy="5167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83150-065F-4C8A-B82F-46CCD3B15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922145" cy="5167311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27F060-8942-4AAC-8FBD-96CF7381E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006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C58-DE4E-4D48-A050-1B5D01FC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400" b="1" dirty="0">
                <a:solidFill>
                  <a:srgbClr val="FF0000"/>
                </a:solidFill>
              </a:rPr>
              <a:t>البلدية تضع أيضا"الأشارات المرورية لتنظيم المرور و الوقاية من حوادث السّير.كلّ هذه المشاريع تساهم في تنمية القرى و البلدات و في تحسين أوضاع الطرق و الأرصفة و الحدائق  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910F845-1EB0-4CD0-8BEE-F3F72F2F4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12072730" cy="527995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5A576-CDB6-422B-BA16-07B13288E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0332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220</Words>
  <Application>Microsoft Office PowerPoint</Application>
  <PresentationFormat>Widescreen</PresentationFormat>
  <Paragraphs>25</Paragraphs>
  <Slides>11</Slides>
  <Notes>0</Notes>
  <HiddenSlides>0</HiddenSlides>
  <MMClips>11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Presentation</vt:lpstr>
      <vt:lpstr>PowerPoint Presentation</vt:lpstr>
      <vt:lpstr>أهداف الدرس :</vt:lpstr>
      <vt:lpstr>البلديّة هي أدارة محلّية ,تنشأ في المدن و القرى  أو مجموعة من القرى و اختصاصها كلّ عمل ذي منفعة عامّة .</vt:lpstr>
      <vt:lpstr>أبرز أعمال البلدية :الحفاظ على النظافة العامّة ,أعمال تنظيف الشوارع و الطرقات .</vt:lpstr>
      <vt:lpstr>و أيضا"أنشاء الأرصفة و صيانة شبكات المجارير العامّة .</vt:lpstr>
      <vt:lpstr>و من أعمالها : تصليح مصابيح الأنارة و صيانتها .</vt:lpstr>
      <vt:lpstr>من مسؤولياتها أيضا": تجميل البيئة و أقامة المشاريع على سبيل المثال :أنشاء الحدائق و المتنزهات العامة </vt:lpstr>
      <vt:lpstr>و ايضا" : أنشاء المكتبات العامة التي تفتح أبوابها أمام عشّاق القراءة .</vt:lpstr>
      <vt:lpstr>البلدية تضع أيضا"الأشارات المرورية لتنظيم المرور و الوقاية من حوادث السّير.كلّ هذه المشاريع تساهم في تنمية القرى و البلدات و في تحسين أوضاع الطرق و الأرصفة و الحدائق  .</vt:lpstr>
      <vt:lpstr>خلاصة للحفظ</vt:lpstr>
      <vt:lpstr>خلاصة للحفظ (تابع)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bou assaf</dc:creator>
  <cp:lastModifiedBy>maya</cp:lastModifiedBy>
  <cp:revision>39</cp:revision>
  <dcterms:created xsi:type="dcterms:W3CDTF">2021-05-12T04:38:44Z</dcterms:created>
  <dcterms:modified xsi:type="dcterms:W3CDTF">2024-04-26T08:18:34Z</dcterms:modified>
</cp:coreProperties>
</file>